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4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3400" b="1" dirty="0" smtClean="0">
                <a:latin typeface="Berlin Sans FB Demi" panose="020E0802020502020306" pitchFamily="34" charset="0"/>
              </a:rPr>
              <a:t> </a:t>
            </a:r>
            <a:r>
              <a:rPr lang="en-US" sz="34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3400" b="1" dirty="0" smtClean="0">
                <a:latin typeface="Berlin Sans FB Demi" panose="020E0802020502020306" pitchFamily="34" charset="0"/>
              </a:rPr>
              <a:t> </a:t>
            </a:r>
            <a:r>
              <a:rPr lang="en-US" sz="34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3400" b="1" dirty="0" smtClean="0">
                <a:latin typeface="Berlin Sans FB Demi" panose="020E0802020502020306" pitchFamily="34" charset="0"/>
              </a:rPr>
              <a:t>.</a:t>
            </a:r>
            <a:endParaRPr lang="en-US" sz="34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66" y="2560123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fr-FR" sz="3600" b="1" dirty="0" smtClean="0"/>
              <a:t>Qu’est-ce que tu penses du personnage de Brandon Brown?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Qu’est-ce que tu penses du livre </a:t>
            </a:r>
            <a:r>
              <a:rPr lang="fr-FR" sz="3600" b="1" i="1" dirty="0" smtClean="0"/>
              <a:t>Brandon Brown </a:t>
            </a:r>
            <a:r>
              <a:rPr lang="fr-FR" sz="3600" b="1" dirty="0" smtClean="0"/>
              <a:t>en général?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Est-ce que tu penses que Brandon est un bon garçon?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Discussion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rush Script MT" panose="03060802040406070304" pitchFamily="66" charset="0"/>
              </a:rPr>
              <a:t>-no English		-piggyback on what others say</a:t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rush Script MT" panose="03060802040406070304" pitchFamily="66" charset="0"/>
              </a:rPr>
              <a:t>-take notes if needed</a:t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1200" b="1" dirty="0" smtClean="0">
                <a:latin typeface="Brush Script MT" panose="03060802040406070304" pitchFamily="66" charset="0"/>
              </a:rPr>
              <a:t/>
            </a:r>
            <a:br>
              <a:rPr lang="en-US" sz="1200" b="1" dirty="0" smtClean="0">
                <a:latin typeface="Brush Script MT" panose="03060802040406070304" pitchFamily="66" charset="0"/>
              </a:rPr>
            </a:br>
            <a:endParaRPr lang="en-US" sz="34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932" y="3379521"/>
            <a:ext cx="10723418" cy="377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pense que</a:t>
            </a:r>
            <a:r>
              <a:rPr lang="fr-FR" sz="3600" b="1" dirty="0" smtClean="0"/>
              <a:t>				I </a:t>
            </a:r>
            <a:r>
              <a:rPr lang="fr-FR" sz="3600" b="1" dirty="0" err="1" smtClean="0"/>
              <a:t>think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that</a:t>
            </a:r>
            <a:endParaRPr lang="fr-FR" sz="3600" b="1" dirty="0" smtClean="0"/>
          </a:p>
          <a:p>
            <a:pPr marL="0" indent="0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suis d’accord (avec)</a:t>
            </a:r>
            <a:r>
              <a:rPr lang="fr-FR" sz="3600" b="1" dirty="0" smtClean="0"/>
              <a:t>		I </a:t>
            </a:r>
            <a:r>
              <a:rPr lang="fr-FR" sz="3600" b="1" dirty="0" err="1" smtClean="0"/>
              <a:t>agree</a:t>
            </a:r>
            <a:r>
              <a:rPr lang="fr-FR" sz="3600" b="1" dirty="0" smtClean="0"/>
              <a:t> (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)</a:t>
            </a:r>
          </a:p>
          <a:p>
            <a:pPr marL="0" indent="0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ne suis pas d’accord (avec)</a:t>
            </a:r>
            <a:r>
              <a:rPr lang="fr-FR" sz="3600" b="1" dirty="0" smtClean="0"/>
              <a:t>	 I </a:t>
            </a:r>
            <a:r>
              <a:rPr lang="fr-FR" sz="3600" b="1" dirty="0" err="1" smtClean="0"/>
              <a:t>don’t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agree</a:t>
            </a:r>
            <a:r>
              <a:rPr lang="fr-FR" sz="3600" b="1" dirty="0" smtClean="0"/>
              <a:t> (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)</a:t>
            </a:r>
          </a:p>
          <a:p>
            <a:pPr marL="0" indent="0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______ a raison.</a:t>
            </a:r>
            <a:r>
              <a:rPr lang="fr-FR" sz="3600" b="1" dirty="0" smtClean="0"/>
              <a:t>				_____ </a:t>
            </a:r>
            <a:r>
              <a:rPr lang="fr-FR" sz="3600" b="1" dirty="0" err="1" smtClean="0"/>
              <a:t>is</a:t>
            </a:r>
            <a:r>
              <a:rPr lang="fr-FR" sz="3600" b="1" dirty="0" smtClean="0"/>
              <a:t> right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5068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Discussion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rush Script MT" panose="03060802040406070304" pitchFamily="66" charset="0"/>
              </a:rPr>
              <a:t>-no English		-piggyback on what others say</a:t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rush Script MT" panose="03060802040406070304" pitchFamily="66" charset="0"/>
              </a:rPr>
              <a:t>-take notes if needed</a:t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1200" b="1" dirty="0" smtClean="0">
                <a:latin typeface="Brush Script MT" panose="03060802040406070304" pitchFamily="66" charset="0"/>
              </a:rPr>
              <a:t/>
            </a:r>
            <a:br>
              <a:rPr lang="en-US" sz="1200" b="1" dirty="0" smtClean="0">
                <a:latin typeface="Brush Script MT" panose="03060802040406070304" pitchFamily="66" charset="0"/>
              </a:rPr>
            </a:br>
            <a:endParaRPr lang="en-US" sz="34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83" y="3082637"/>
            <a:ext cx="10723418" cy="37753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>
                <a:solidFill>
                  <a:schemeClr val="tx1"/>
                </a:solidFill>
              </a:rPr>
              <a:t>Please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write</a:t>
            </a:r>
            <a:r>
              <a:rPr lang="fr-FR" sz="4000" b="1" dirty="0" smtClean="0">
                <a:solidFill>
                  <a:schemeClr val="tx1"/>
                </a:solidFill>
              </a:rPr>
              <a:t> a 5 sentence </a:t>
            </a:r>
            <a:r>
              <a:rPr lang="fr-FR" sz="4000" b="1" dirty="0" err="1" smtClean="0">
                <a:solidFill>
                  <a:schemeClr val="tx1"/>
                </a:solidFill>
              </a:rPr>
              <a:t>summary</a:t>
            </a:r>
            <a:r>
              <a:rPr lang="fr-FR" sz="4000" b="1" dirty="0" smtClean="0">
                <a:solidFill>
                  <a:schemeClr val="tx1"/>
                </a:solidFill>
              </a:rPr>
              <a:t> of </a:t>
            </a:r>
            <a:r>
              <a:rPr lang="fr-FR" sz="4000" b="1" dirty="0" err="1" smtClean="0">
                <a:solidFill>
                  <a:schemeClr val="tx1"/>
                </a:solidFill>
              </a:rPr>
              <a:t>something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from</a:t>
            </a:r>
            <a:r>
              <a:rPr lang="fr-FR" sz="4000" b="1" dirty="0" smtClean="0">
                <a:solidFill>
                  <a:schemeClr val="tx1"/>
                </a:solidFill>
              </a:rPr>
              <a:t> the discussion – </a:t>
            </a:r>
            <a:r>
              <a:rPr lang="fr-FR" sz="4000" b="1" dirty="0" err="1" smtClean="0">
                <a:solidFill>
                  <a:schemeClr val="tx1"/>
                </a:solidFill>
              </a:rPr>
              <a:t>incude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someone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else’s</a:t>
            </a:r>
            <a:r>
              <a:rPr lang="fr-FR" sz="4000" b="1" dirty="0" smtClean="0">
                <a:solidFill>
                  <a:schemeClr val="tx1"/>
                </a:solidFill>
              </a:rPr>
              <a:t> opinion/</a:t>
            </a:r>
            <a:r>
              <a:rPr lang="fr-FR" sz="4000" b="1" dirty="0" err="1" smtClean="0">
                <a:solidFill>
                  <a:schemeClr val="tx1"/>
                </a:solidFill>
              </a:rPr>
              <a:t>what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, if </a:t>
            </a:r>
            <a:r>
              <a:rPr lang="fr-FR" sz="4000" b="1" dirty="0" err="1" smtClean="0">
                <a:solidFill>
                  <a:schemeClr val="tx1"/>
                </a:solidFill>
              </a:rPr>
              <a:t>you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agree</a:t>
            </a:r>
            <a:r>
              <a:rPr lang="fr-FR" sz="4000" b="1" dirty="0" smtClean="0">
                <a:solidFill>
                  <a:schemeClr val="tx1"/>
                </a:solidFill>
              </a:rPr>
              <a:t> or </a:t>
            </a:r>
            <a:r>
              <a:rPr lang="fr-FR" sz="4000" b="1" dirty="0" err="1" smtClean="0">
                <a:solidFill>
                  <a:schemeClr val="tx1"/>
                </a:solidFill>
              </a:rPr>
              <a:t>disagree</a:t>
            </a:r>
            <a:r>
              <a:rPr lang="fr-FR" sz="4000" b="1" dirty="0" smtClean="0">
                <a:solidFill>
                  <a:schemeClr val="tx1"/>
                </a:solidFill>
              </a:rPr>
              <a:t>, and </a:t>
            </a:r>
            <a:r>
              <a:rPr lang="fr-FR" sz="4000" b="1" dirty="0" err="1" smtClean="0">
                <a:solidFill>
                  <a:schemeClr val="tx1"/>
                </a:solidFill>
              </a:rPr>
              <a:t>any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other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thoughts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you</a:t>
            </a:r>
            <a:r>
              <a:rPr lang="fr-FR" sz="4000" b="1" dirty="0" smtClean="0">
                <a:solidFill>
                  <a:schemeClr val="tx1"/>
                </a:solidFill>
              </a:rPr>
              <a:t> have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 algn="just">
              <a:buAutoNum type="arabicPeriod"/>
            </a:pPr>
            <a:endParaRPr lang="fr-FR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6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1698172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ernard MT Condensed" panose="02050806060905020404" pitchFamily="18" charset="0"/>
              </a:rPr>
              <a:t>Travaille</a:t>
            </a:r>
            <a:r>
              <a:rPr lang="en-US" sz="9600" b="1" dirty="0" smtClean="0">
                <a:latin typeface="Bernard MT Condensed" panose="02050806060905020404" pitchFamily="18" charset="0"/>
              </a:rPr>
              <a:t> su</a:t>
            </a:r>
            <a:r>
              <a:rPr lang="en-US" sz="9600" b="1" dirty="0" smtClean="0">
                <a:latin typeface="Bernard MT Condensed" panose="02050806060905020404" pitchFamily="18" charset="0"/>
              </a:rPr>
              <a:t>r les </a:t>
            </a:r>
            <a:r>
              <a:rPr lang="en-US" sz="9600" b="1" dirty="0" err="1" smtClean="0">
                <a:latin typeface="Bernard MT Condensed" panose="02050806060905020404" pitchFamily="18" charset="0"/>
              </a:rPr>
              <a:t>projets</a:t>
            </a:r>
            <a:r>
              <a:rPr lang="en-US" sz="9600" b="1" dirty="0" smtClean="0">
                <a:latin typeface="Bernard MT Condensed" panose="02050806060905020404" pitchFamily="18" charset="0"/>
              </a:rPr>
              <a:t/>
            </a:r>
            <a:br>
              <a:rPr lang="en-US" sz="9600" b="1" dirty="0" smtClean="0">
                <a:latin typeface="Bernard MT Condensed" panose="02050806060905020404" pitchFamily="18" charset="0"/>
              </a:rPr>
            </a:br>
            <a:r>
              <a:rPr lang="en-US" sz="9600" b="1" dirty="0" smtClean="0">
                <a:latin typeface="Bernard MT Condensed" panose="02050806060905020404" pitchFamily="18" charset="0"/>
              </a:rPr>
              <a:t>(25 minutes)</a:t>
            </a:r>
            <a:endParaRPr lang="en-US" sz="3400" b="1" dirty="0">
              <a:latin typeface="Bernard MT Condensed" panose="02050806060905020404" pitchFamily="18" charset="0"/>
              <a:cs typeface="Aparajita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3782" y="1328840"/>
            <a:ext cx="3325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(work)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12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11396</TotalTime>
  <Words>77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Aparajita</vt:lpstr>
      <vt:lpstr>Berlin Sans FB Demi</vt:lpstr>
      <vt:lpstr>Bernard MT Condensed</vt:lpstr>
      <vt:lpstr>Brush Script MT</vt:lpstr>
      <vt:lpstr>Franklin Gothic Book</vt:lpstr>
      <vt:lpstr>Crop</vt:lpstr>
      <vt:lpstr>La Clochette Répondez en français.</vt:lpstr>
      <vt:lpstr>Discussion -no English  -piggyback on what others say -take notes if needed  </vt:lpstr>
      <vt:lpstr>Discussion -no English  -piggyback on what others say -take notes if needed  </vt:lpstr>
      <vt:lpstr>Travaille sur les projets (25 minutes)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37</cp:revision>
  <dcterms:created xsi:type="dcterms:W3CDTF">2017-01-03T12:56:38Z</dcterms:created>
  <dcterms:modified xsi:type="dcterms:W3CDTF">2017-02-08T15:17:41Z</dcterms:modified>
</cp:coreProperties>
</file>